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69" r:id="rId7"/>
    <p:sldId id="270" r:id="rId8"/>
    <p:sldId id="259" r:id="rId9"/>
    <p:sldId id="261" r:id="rId10"/>
    <p:sldId id="262" r:id="rId11"/>
    <p:sldId id="263" r:id="rId12"/>
    <p:sldId id="271" r:id="rId13"/>
    <p:sldId id="265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C5102-B352-4C58-9613-35310D49BBAA}" v="365" dt="2023-02-09T23:21:35.765"/>
    <p1510:client id="{8918F262-CF09-4400-BD7A-B8FD72488F42}" v="442" dt="2023-02-09T23:07:37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>
      <p:cViewPr varScale="1">
        <p:scale>
          <a:sx n="89" d="100"/>
          <a:sy n="89" d="100"/>
        </p:scale>
        <p:origin x="10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 phldr="0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>
              <a:latin typeface="Calibri"/>
            </a:rPr>
            <a:t>muslim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 dirty="0"/>
        </a:p>
      </dgm:t>
    </dgm:pt>
    <dgm:pt modelId="{8EC937D8-BD76-4A12-A3E5-900D5C1E2E05}">
      <dgm:prSet phldrT="[Text]" phldr="0"/>
      <dgm:spPr/>
      <dgm:t>
        <a:bodyPr/>
        <a:lstStyle/>
        <a:p>
          <a:r>
            <a:rPr lang="en-US" dirty="0">
              <a:latin typeface="Calibri"/>
            </a:rPr>
            <a:t>hindu</a:t>
          </a:r>
          <a:endParaRPr lang="en-US" dirty="0"/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 dirty="0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>
              <a:latin typeface="Calibri"/>
            </a:rPr>
            <a:t>christan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>
        <dgm:presLayoutVars>
          <dgm:bulletEnabled val="1"/>
        </dgm:presLayoutVars>
      </dgm:prSet>
      <dgm:spPr/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</dgm:pt>
    <dgm:pt modelId="{2AE92D3F-F0FA-45DD-BB60-4C6FBC6BC016}" type="pres">
      <dgm:prSet presAssocID="{CD7942A0-B7D2-4B14-8FEA-55FC702F5BE7}" presName="ThreeNodes_3" presStyleLbl="node1" presStyleIdx="2" presStyleCnt="3">
        <dgm:presLayoutVars>
          <dgm:bulletEnabled val="1"/>
        </dgm:presLayoutVars>
      </dgm:prSet>
      <dgm:spPr/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Calibri"/>
            </a:rPr>
            <a:t>muslim</a:t>
          </a:r>
          <a:endParaRPr lang="en-US" sz="5800" kern="1200" dirty="0"/>
        </a:p>
      </dsp:txBody>
      <dsp:txXfrm>
        <a:off x="39238" y="39238"/>
        <a:ext cx="2871019" cy="1261215"/>
      </dsp:txXfrm>
    </dsp:sp>
    <dsp:sp modelId="{CA544AF7-F7B2-4CA5-9251-B4CDB8D06634}">
      <dsp:nvSpPr>
        <dsp:cNvPr id="0" name=""/>
        <dsp:cNvSpPr/>
      </dsp:nvSpPr>
      <dsp:spPr>
        <a:xfrm>
          <a:off x="380880" y="1562972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Calibri"/>
            </a:rPr>
            <a:t>hindu</a:t>
          </a:r>
          <a:endParaRPr lang="en-US" sz="5800" kern="1200" dirty="0"/>
        </a:p>
      </dsp:txBody>
      <dsp:txXfrm>
        <a:off x="420118" y="1602210"/>
        <a:ext cx="2986494" cy="1261215"/>
      </dsp:txXfrm>
    </dsp:sp>
    <dsp:sp modelId="{2AE92D3F-F0FA-45DD-BB60-4C6FBC6BC016}">
      <dsp:nvSpPr>
        <dsp:cNvPr id="0" name=""/>
        <dsp:cNvSpPr/>
      </dsp:nvSpPr>
      <dsp:spPr>
        <a:xfrm>
          <a:off x="761761" y="3125945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Calibri"/>
            </a:rPr>
            <a:t>christan</a:t>
          </a:r>
          <a:endParaRPr lang="en-US" sz="5800" kern="1200" dirty="0"/>
        </a:p>
      </dsp:txBody>
      <dsp:txXfrm>
        <a:off x="800999" y="3165183"/>
        <a:ext cx="2986494" cy="1261215"/>
      </dsp:txXfrm>
    </dsp:sp>
    <dsp:sp modelId="{9CA877D8-99F8-40A0-89E9-59A61C9A70F4}">
      <dsp:nvSpPr>
        <dsp:cNvPr id="0" name=""/>
        <dsp:cNvSpPr/>
      </dsp:nvSpPr>
      <dsp:spPr>
        <a:xfrm>
          <a:off x="3445850" y="1015932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3641780" y="1015932"/>
        <a:ext cx="478939" cy="655276"/>
      </dsp:txXfrm>
    </dsp:sp>
    <dsp:sp modelId="{62643EF2-016C-41F1-8CBC-398422A85727}">
      <dsp:nvSpPr>
        <dsp:cNvPr id="0" name=""/>
        <dsp:cNvSpPr/>
      </dsp:nvSpPr>
      <dsp:spPr>
        <a:xfrm>
          <a:off x="3826731" y="2569974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4022661" y="2569974"/>
        <a:ext cx="478939" cy="65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2/10/2023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2/10/2023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2/10/2023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2/10/2023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Festivals!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r>
              <a:rPr lang="en-US" dirty="0"/>
              <a:t>By TSSH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0851" y="2066063"/>
            <a:ext cx="4044277" cy="712237"/>
          </a:xfrm>
        </p:spPr>
        <p:txBody>
          <a:bodyPr/>
          <a:lstStyle/>
          <a:p>
            <a:r>
              <a:rPr lang="en-US" dirty="0"/>
              <a:t>Thank you </a:t>
            </a:r>
          </a:p>
        </p:txBody>
      </p:sp>
      <p:pic>
        <p:nvPicPr>
          <p:cNvPr id="2" name="Picture 3" descr="A picture containing person, holding, smiling, posing&#10;&#10;Description automatically generated">
            <a:extLst>
              <a:ext uri="{FF2B5EF4-FFF2-40B4-BE49-F238E27FC236}">
                <a16:creationId xmlns:a16="http://schemas.microsoft.com/office/drawing/2014/main" id="{FED20962-916C-BA6E-9ED9-E60ACB3B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972" y="2144530"/>
            <a:ext cx="6402400" cy="50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Festivals! 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>
                <a:ea typeface="Calibri"/>
                <a:cs typeface="Calibri"/>
              </a:rPr>
              <a:t>Festivals! Help people learn more about their festivals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Festivals! Is </a:t>
            </a:r>
            <a:r>
              <a:rPr lang="en-US" dirty="0">
                <a:ea typeface="+mn-lt"/>
                <a:cs typeface="+mn-lt"/>
              </a:rPr>
              <a:t>completely free</a:t>
            </a:r>
            <a:endParaRPr lang="en-US" dirty="0">
              <a:ea typeface="Calibri"/>
              <a:cs typeface="Calibri"/>
            </a:endParaRPr>
          </a:p>
          <a:p>
            <a:pPr marL="304165" indent="-304165"/>
            <a:endParaRPr lang="en-US" dirty="0">
              <a:ea typeface="Calibri"/>
              <a:cs typeface="Calibri"/>
            </a:endParaRP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C789A87-9F96-C83F-BC65-9E6CA3B0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32" y="3156575"/>
            <a:ext cx="5795758" cy="3250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What is Festivals! About ?!?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4910" y="1473678"/>
            <a:ext cx="6207964" cy="1684798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 err="1">
                <a:ea typeface="Calibri"/>
                <a:cs typeface="Calibri"/>
              </a:rPr>
              <a:t>Fesitvals</a:t>
            </a:r>
            <a:r>
              <a:rPr lang="en-US" dirty="0">
                <a:ea typeface="Calibri"/>
                <a:cs typeface="Calibri"/>
              </a:rPr>
              <a:t>! Is about religions </a:t>
            </a:r>
            <a:r>
              <a:rPr lang="en-US" dirty="0">
                <a:ea typeface="+mn-lt"/>
                <a:cs typeface="+mn-lt"/>
              </a:rPr>
              <a:t>holidays </a:t>
            </a:r>
            <a:endParaRPr lang="en-US" dirty="0">
              <a:ea typeface="Calibri"/>
              <a:cs typeface="Calibri"/>
            </a:endParaRPr>
          </a:p>
          <a:p>
            <a:pPr marL="304165" indent="-304165"/>
            <a:endParaRPr lang="en-US" dirty="0">
              <a:ea typeface="Calibri"/>
              <a:cs typeface="Calibri"/>
            </a:endParaRPr>
          </a:p>
          <a:p>
            <a:pPr marL="304165" indent="-304165"/>
            <a:endParaRPr lang="en-US" dirty="0"/>
          </a:p>
          <a:p>
            <a:pPr marL="304165" indent="-304165"/>
            <a:endParaRPr lang="en-US" dirty="0">
              <a:ea typeface="Calibri"/>
              <a:cs typeface="Calibri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5B2835-C6A4-EE8E-A486-5A6A32275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719" y="2052019"/>
            <a:ext cx="5078677" cy="446532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>
                <a:ea typeface="Calibri"/>
                <a:cs typeface="Calibri"/>
              </a:rPr>
              <a:t>Muslim</a:t>
            </a:r>
            <a:endParaRPr lang="en-US" dirty="0"/>
          </a:p>
          <a:p>
            <a:pPr marL="304165" indent="-304165"/>
            <a:r>
              <a:rPr lang="en-US" dirty="0">
                <a:ea typeface="Calibri"/>
                <a:cs typeface="Calibri"/>
              </a:rPr>
              <a:t>Hindu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Christan</a:t>
            </a:r>
          </a:p>
        </p:txBody>
      </p:sp>
      <p:pic>
        <p:nvPicPr>
          <p:cNvPr id="10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D172F4-F080-6024-8015-5F610D68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16" y="2962124"/>
            <a:ext cx="6327736" cy="3238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How many religions in Festivals!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/>
              <a:t>Muslim</a:t>
            </a:r>
            <a:endParaRPr lang="en-US" dirty="0">
              <a:ea typeface="Calibri"/>
              <a:cs typeface="Calibri"/>
            </a:endParaRPr>
          </a:p>
          <a:p>
            <a:pPr marL="304165" indent="-304165"/>
            <a:r>
              <a:rPr lang="en-US" dirty="0">
                <a:ea typeface="Calibri"/>
                <a:cs typeface="Calibri"/>
              </a:rPr>
              <a:t>Hindu</a:t>
            </a:r>
            <a:endParaRPr lang="en-US" dirty="0"/>
          </a:p>
          <a:p>
            <a:pPr marL="304165" indent="-304165"/>
            <a:r>
              <a:rPr lang="en-US" dirty="0">
                <a:ea typeface="Calibri"/>
                <a:cs typeface="Calibri"/>
              </a:rPr>
              <a:t>Christan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More soon.</a:t>
            </a:r>
          </a:p>
          <a:p>
            <a:pPr marL="304165" indent="-304165"/>
            <a:endParaRPr lang="en-US" dirty="0">
              <a:ea typeface="Calibri"/>
              <a:cs typeface="Calibri"/>
            </a:endParaRPr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95414131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0059" y="223405"/>
            <a:ext cx="8863809" cy="972858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Home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00039" y="1257346"/>
            <a:ext cx="7069519" cy="1220933"/>
          </a:xfrm>
        </p:spPr>
        <p:txBody>
          <a:bodyPr/>
          <a:lstStyle/>
          <a:p>
            <a:r>
              <a:rPr lang="en-US" dirty="0">
                <a:latin typeface="+mj-lt"/>
                <a:ea typeface="Calibri"/>
                <a:cs typeface="Calibri"/>
              </a:rPr>
              <a:t>Festivals home page is great!</a:t>
            </a:r>
            <a:endParaRPr lang="en-US" dirty="0">
              <a:latin typeface="+mj-lt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BBC0492-1802-81BB-4618-6785F98C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84" y="2480002"/>
            <a:ext cx="7074373" cy="373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About creators 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Contact us</a:t>
            </a:r>
            <a:endParaRPr lang="en-US" dirty="0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3C92F4E-4139-D58E-0B4D-C0AFA203DD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4893" y="2942960"/>
            <a:ext cx="5302667" cy="2910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About us</a:t>
            </a:r>
            <a:endParaRPr lang="en-US" dirty="0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DF76EA-948D-928B-998B-C1B0F919A0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8072" y="2946838"/>
            <a:ext cx="5349331" cy="2875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6248" y="-331688"/>
            <a:ext cx="10360501" cy="1223963"/>
          </a:xfrm>
        </p:spPr>
        <p:txBody>
          <a:bodyPr/>
          <a:lstStyle/>
          <a:p>
            <a:r>
              <a:rPr lang="en-US" dirty="0"/>
              <a:t>Festivals pages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85CCD1-AD08-A4CC-00D0-613C010C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37" y="3984462"/>
            <a:ext cx="5525103" cy="2387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859EEA-B845-75D7-68EE-A0E257FAF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21" y="1399231"/>
            <a:ext cx="4853131" cy="2390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572EC32-3A2E-CA34-5148-204BFE221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61" y="1395757"/>
            <a:ext cx="5011792" cy="238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DADDD-34C9-296E-40F4-668C35C6522D}"/>
              </a:ext>
            </a:extLst>
          </p:cNvPr>
          <p:cNvSpPr txBox="1"/>
          <p:nvPr/>
        </p:nvSpPr>
        <p:spPr>
          <a:xfrm>
            <a:off x="1455180" y="130613"/>
            <a:ext cx="45712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cap="all" spc="200" dirty="0" err="1">
                <a:solidFill>
                  <a:schemeClr val="accent1"/>
                </a:solidFill>
                <a:ea typeface="Calibri"/>
                <a:cs typeface="Calibri"/>
              </a:rPr>
              <a:t>fAQS</a:t>
            </a:r>
            <a:r>
              <a:rPr lang="en-US" sz="2800" cap="all" spc="200" dirty="0">
                <a:solidFill>
                  <a:schemeClr val="accent1"/>
                </a:solidFill>
                <a:ea typeface="Calibri"/>
                <a:cs typeface="Calibri"/>
              </a:rPr>
              <a:t> about Festivals!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F3D5-C90A-41CB-97A5-7DF43027E997}"/>
              </a:ext>
            </a:extLst>
          </p:cNvPr>
          <p:cNvSpPr txBox="1">
            <a:spLocks/>
          </p:cNvSpPr>
          <p:nvPr/>
        </p:nvSpPr>
        <p:spPr>
          <a:xfrm>
            <a:off x="1212666" y="805214"/>
            <a:ext cx="5470660" cy="4437329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165" indent="-304165"/>
            <a:r>
              <a:rPr lang="en-US" dirty="0">
                <a:ea typeface="Calibri"/>
                <a:cs typeface="Calibri"/>
              </a:rPr>
              <a:t>Q: Is there going to be more </a:t>
            </a:r>
            <a:r>
              <a:rPr lang="en-US" dirty="0">
                <a:ea typeface="+mn-lt"/>
                <a:cs typeface="+mn-lt"/>
              </a:rPr>
              <a:t>religions ??</a:t>
            </a:r>
            <a:endParaRPr lang="en-US" dirty="0">
              <a:ea typeface="Calibri"/>
              <a:cs typeface="Calibri"/>
            </a:endParaRPr>
          </a:p>
          <a:p>
            <a:pPr marL="304165" indent="-304165"/>
            <a:r>
              <a:rPr lang="en-US" dirty="0">
                <a:ea typeface="Calibri"/>
                <a:cs typeface="Calibri"/>
              </a:rPr>
              <a:t>A: Yes very soon we are going to add more </a:t>
            </a:r>
            <a:r>
              <a:rPr lang="en-US" dirty="0">
                <a:ea typeface="+mn-lt"/>
                <a:cs typeface="+mn-lt"/>
              </a:rPr>
              <a:t>religions </a:t>
            </a:r>
            <a:endParaRPr lang="en-US" dirty="0">
              <a:ea typeface="Calibri"/>
              <a:cs typeface="Calibri"/>
            </a:endParaRPr>
          </a:p>
          <a:p>
            <a:pPr marL="304165" indent="-304165"/>
            <a:endParaRPr lang="en-US" dirty="0">
              <a:ea typeface="Calibri"/>
              <a:cs typeface="Calibri"/>
            </a:endParaRPr>
          </a:p>
          <a:p>
            <a:pPr marL="304165" indent="-304165"/>
            <a:r>
              <a:rPr lang="en-US" dirty="0">
                <a:ea typeface="Calibri"/>
                <a:cs typeface="Calibri"/>
              </a:rPr>
              <a:t>Q: where can I buy Festivals! Books?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A: at our Festivals! Book section </a:t>
            </a:r>
          </a:p>
          <a:p>
            <a:pPr marL="304165" indent="-304165"/>
            <a:endParaRPr lang="en-US" dirty="0">
              <a:ea typeface="Calibri"/>
              <a:cs typeface="Calibri"/>
            </a:endParaRPr>
          </a:p>
          <a:p>
            <a:pPr marL="304165" indent="-304165"/>
            <a:r>
              <a:rPr lang="en-US" dirty="0">
                <a:ea typeface="Calibri"/>
                <a:cs typeface="Calibri"/>
              </a:rPr>
              <a:t>Q: do I need to sign in to use Festivals!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A: no need at all but if you're about to buy Festivals book then yes!</a:t>
            </a:r>
          </a:p>
          <a:p>
            <a:pPr marL="304165" indent="-304165"/>
            <a:endParaRPr lang="en-US" dirty="0">
              <a:ea typeface="Calibri"/>
              <a:cs typeface="Calibri"/>
            </a:endParaRPr>
          </a:p>
          <a:p>
            <a:pPr marL="304165" indent="-304165"/>
            <a:endParaRPr lang="en-US" dirty="0">
              <a:ea typeface="Calibri"/>
              <a:cs typeface="Calibri"/>
            </a:endParaRPr>
          </a:p>
          <a:p>
            <a:pPr marL="304165" indent="-304165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Festivals! books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r>
              <a:rPr lang="en-US" dirty="0"/>
              <a:t>In Festivals! Books you can buy </a:t>
            </a:r>
            <a:r>
              <a:rPr lang="en-US"/>
              <a:t>books from different religions 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4F51720-0ADD-CBB0-9FBC-0D0A8D5C1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4971" y="777698"/>
            <a:ext cx="6094413" cy="5201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CF7ACA-83DF-48D1-85D1-C482ED91F6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6D9222-8445-4CAF-97EE-09B50EF08B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4734E9-C274-4EB4-8E27-BAE9169A44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TF02787990</Template>
  <TotalTime>0</TotalTime>
  <Words>91</Words>
  <Application>Microsoft Office PowerPoint</Application>
  <PresentationFormat>Custom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Tech 16x9</vt:lpstr>
      <vt:lpstr>Festivals!</vt:lpstr>
      <vt:lpstr>What is Festivals! ?</vt:lpstr>
      <vt:lpstr>What is Festivals! About ?!?</vt:lpstr>
      <vt:lpstr>How many religions in Festivals!</vt:lpstr>
      <vt:lpstr>Home</vt:lpstr>
      <vt:lpstr>About creators </vt:lpstr>
      <vt:lpstr>Festivals pages</vt:lpstr>
      <vt:lpstr>PowerPoint Presentation</vt:lpstr>
      <vt:lpstr>Festivals! books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</dc:title>
  <dc:creator/>
  <cp:lastModifiedBy/>
  <cp:revision>243</cp:revision>
  <dcterms:created xsi:type="dcterms:W3CDTF">2019-06-17T08:55:20Z</dcterms:created>
  <dcterms:modified xsi:type="dcterms:W3CDTF">2023-02-10T06:20:23Z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